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D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160" d="100"/>
          <a:sy n="160" d="100"/>
        </p:scale>
        <p:origin x="-546" y="82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422B4383-EBC7-47A9-8332-EBF5CE40AA45}" type="datetimeFigureOut">
              <a:rPr lang="fr-FR"/>
              <a:pPr>
                <a:defRPr/>
              </a:pPr>
              <a:t>19/12/2011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5743D626-4912-4022-8B29-7B7A4602C7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96338" y="4500570"/>
            <a:ext cx="1143008" cy="428628"/>
          </a:xfrm>
          <a:prstGeom prst="rect">
            <a:avLst/>
          </a:prstGeom>
          <a:solidFill>
            <a:srgbClr val="69D8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CC-S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T3-2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39016" y="4500570"/>
            <a:ext cx="1143008" cy="428628"/>
          </a:xfrm>
          <a:prstGeom prst="rect">
            <a:avLst/>
          </a:prstGeom>
          <a:solidFill>
            <a:srgbClr val="69D8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T2-4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81958" y="142852"/>
            <a:ext cx="150019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TCC3-07-004 A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8092" y="571480"/>
            <a:ext cx="1928826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TCC3-07-004 B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81760" y="928670"/>
            <a:ext cx="1143008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TCC3-06-GE6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38818" y="1643050"/>
            <a:ext cx="1071570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TCC3-06-GE7 OND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95744" y="857232"/>
            <a:ext cx="142876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TCC3-07-004 OND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95744" y="357166"/>
            <a:ext cx="1428760" cy="35719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OND 4 </a:t>
            </a:r>
            <a:r>
              <a:rPr lang="fr-FR" sz="1100" dirty="0" smtClean="0">
                <a:solidFill>
                  <a:schemeClr val="tx1"/>
                </a:solidFill>
              </a:rPr>
              <a:t>(A)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et </a:t>
            </a:r>
            <a:r>
              <a:rPr lang="fr-FR" sz="1100" dirty="0" smtClean="0">
                <a:solidFill>
                  <a:schemeClr val="tx1"/>
                </a:solidFill>
              </a:rPr>
              <a:t>BY-PASS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95546" y="1223947"/>
            <a:ext cx="1143008" cy="14287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TCC3-06-G72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95546" y="1370946"/>
            <a:ext cx="1143008" cy="1292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TCC3-06-G72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95546" y="1571612"/>
            <a:ext cx="1143008" cy="14287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TCC3-06-G77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95546" y="1727764"/>
            <a:ext cx="1143008" cy="1296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TCC3-06-G77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95546" y="1928802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TCC3-06-G84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95546" y="2060307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TCC3-06-G84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95546" y="2285992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TCC3-06-GE10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95546" y="2417497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TCC3-06-GE10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95546" y="2643182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TCC3-06-GE9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595546" y="2774687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TCC3-06-GE9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95546" y="3000372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TCC3-06-GE8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95546" y="3131877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TCC3-06-GE8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95546" y="3500438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TCC3-05-GE16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595546" y="3631943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TCC3-05-GE16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595546" y="3813486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TCC3-05-GE18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595546" y="3944991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TCC3-05-GE18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595546" y="4126534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TCC3-05-GE11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595546" y="4258039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TCC3-05-GE11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595546" y="4439582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TCC3-05-GE17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595546" y="4571087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TCC3-05-GE17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595546" y="4752630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TCC3-05-GE22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595546" y="4884135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TCC3-05-GE22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595546" y="5065678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TCC3-05-GE21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595546" y="5197183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TCC3-05-GE21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595546" y="5378726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TCC3-05-GE80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595546" y="5510231"/>
            <a:ext cx="1143008" cy="127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TCC3-05-GE80 OND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738818" y="3714752"/>
            <a:ext cx="1071570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TCC3-05-GE51 OND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667512" y="3000372"/>
            <a:ext cx="1071570" cy="4286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TCC3-05-GE52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6881826" y="5715016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</a:t>
            </a:r>
            <a:endParaRPr lang="fr-FR" sz="1200" dirty="0"/>
          </a:p>
        </p:txBody>
      </p:sp>
      <p:sp>
        <p:nvSpPr>
          <p:cNvPr id="69" name="ZoneTexte 68"/>
          <p:cNvSpPr txBox="1"/>
          <p:nvPr/>
        </p:nvSpPr>
        <p:spPr>
          <a:xfrm>
            <a:off x="6738950" y="6000768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COLONNE 3 (BLOCS OP</a:t>
            </a:r>
            <a:r>
              <a:rPr lang="fr-FR" sz="1100" dirty="0" smtClean="0"/>
              <a:t>)  </a:t>
            </a:r>
            <a:r>
              <a:rPr lang="fr-FR" sz="1100" dirty="0" smtClean="0"/>
              <a:t>CC3-05, </a:t>
            </a:r>
            <a:r>
              <a:rPr lang="fr-FR" sz="1100" dirty="0" smtClean="0"/>
              <a:t>CC3-06,        T2-4 et T3-2</a:t>
            </a:r>
            <a:endParaRPr lang="fr-FR" sz="1100" dirty="0"/>
          </a:p>
        </p:txBody>
      </p:sp>
      <p:sp>
        <p:nvSpPr>
          <p:cNvPr id="70" name="ZoneTexte 69"/>
          <p:cNvSpPr txBox="1"/>
          <p:nvPr/>
        </p:nvSpPr>
        <p:spPr>
          <a:xfrm>
            <a:off x="7739082" y="6572272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203</a:t>
            </a:r>
            <a:endParaRPr lang="fr-FR" sz="1100" dirty="0"/>
          </a:p>
        </p:txBody>
      </p:sp>
      <p:cxnSp>
        <p:nvCxnSpPr>
          <p:cNvPr id="72" name="Connecteur droit 71"/>
          <p:cNvCxnSpPr>
            <a:endCxn id="2" idx="0"/>
          </p:cNvCxnSpPr>
          <p:nvPr/>
        </p:nvCxnSpPr>
        <p:spPr>
          <a:xfrm rot="5400000">
            <a:off x="7203297" y="2536025"/>
            <a:ext cx="39290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 rot="5400000">
            <a:off x="6060289" y="2536025"/>
            <a:ext cx="39290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7739082" y="3071810"/>
            <a:ext cx="1428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7739082" y="3357562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>
            <a:off x="7524768" y="1000108"/>
            <a:ext cx="16430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>
            <a:off x="7524768" y="1285860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en angle 83"/>
          <p:cNvCxnSpPr/>
          <p:nvPr/>
        </p:nvCxnSpPr>
        <p:spPr>
          <a:xfrm>
            <a:off x="5524504" y="428604"/>
            <a:ext cx="2500330" cy="2143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en angle 86"/>
          <p:cNvCxnSpPr>
            <a:stCxn id="9" idx="3"/>
          </p:cNvCxnSpPr>
          <p:nvPr/>
        </p:nvCxnSpPr>
        <p:spPr>
          <a:xfrm>
            <a:off x="5524504" y="535761"/>
            <a:ext cx="3643338" cy="250033"/>
          </a:xfrm>
          <a:prstGeom prst="bentConnector3">
            <a:avLst>
              <a:gd name="adj1" fmla="val 2725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ZoneTexte 88"/>
          <p:cNvSpPr txBox="1"/>
          <p:nvPr/>
        </p:nvSpPr>
        <p:spPr>
          <a:xfrm>
            <a:off x="7986734" y="519092"/>
            <a:ext cx="142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9167842" y="651671"/>
            <a:ext cx="142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</a:t>
            </a:r>
          </a:p>
        </p:txBody>
      </p:sp>
      <p:cxnSp>
        <p:nvCxnSpPr>
          <p:cNvPr id="92" name="Connecteur droit 91"/>
          <p:cNvCxnSpPr>
            <a:stCxn id="9" idx="2"/>
            <a:endCxn id="8" idx="0"/>
          </p:cNvCxnSpPr>
          <p:nvPr/>
        </p:nvCxnSpPr>
        <p:spPr>
          <a:xfrm rot="5400000">
            <a:off x="4738686" y="785794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en angle 93"/>
          <p:cNvCxnSpPr>
            <a:endCxn id="7" idx="0"/>
          </p:cNvCxnSpPr>
          <p:nvPr/>
        </p:nvCxnSpPr>
        <p:spPr>
          <a:xfrm>
            <a:off x="5524504" y="1026302"/>
            <a:ext cx="750099" cy="61674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en angle 100"/>
          <p:cNvCxnSpPr>
            <a:endCxn id="66" idx="0"/>
          </p:cNvCxnSpPr>
          <p:nvPr/>
        </p:nvCxnSpPr>
        <p:spPr>
          <a:xfrm rot="16200000" flipH="1">
            <a:off x="4720828" y="2160977"/>
            <a:ext cx="2500328" cy="607221"/>
          </a:xfrm>
          <a:prstGeom prst="bentConnector3">
            <a:avLst>
              <a:gd name="adj1" fmla="val 926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/>
          <p:cNvCxnSpPr/>
          <p:nvPr/>
        </p:nvCxnSpPr>
        <p:spPr>
          <a:xfrm rot="10800000">
            <a:off x="5524504" y="1214422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en angle 109"/>
          <p:cNvCxnSpPr/>
          <p:nvPr/>
        </p:nvCxnSpPr>
        <p:spPr>
          <a:xfrm flipV="1">
            <a:off x="2166918" y="214290"/>
            <a:ext cx="5715040" cy="428628"/>
          </a:xfrm>
          <a:prstGeom prst="bentConnector3">
            <a:avLst>
              <a:gd name="adj1" fmla="val 2366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en angle 112"/>
          <p:cNvCxnSpPr>
            <a:endCxn id="10" idx="1"/>
          </p:cNvCxnSpPr>
          <p:nvPr/>
        </p:nvCxnSpPr>
        <p:spPr>
          <a:xfrm>
            <a:off x="2095480" y="1000108"/>
            <a:ext cx="500066" cy="295277"/>
          </a:xfrm>
          <a:prstGeom prst="bentConnector3">
            <a:avLst>
              <a:gd name="adj1" fmla="val 13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Forme 114"/>
          <p:cNvCxnSpPr>
            <a:endCxn id="12" idx="1"/>
          </p:cNvCxnSpPr>
          <p:nvPr/>
        </p:nvCxnSpPr>
        <p:spPr>
          <a:xfrm rot="16200000" flipH="1">
            <a:off x="1952604" y="1000108"/>
            <a:ext cx="642942" cy="64294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Forme 116"/>
          <p:cNvCxnSpPr>
            <a:endCxn id="16" idx="1"/>
          </p:cNvCxnSpPr>
          <p:nvPr/>
        </p:nvCxnSpPr>
        <p:spPr>
          <a:xfrm rot="16200000" flipH="1">
            <a:off x="1706366" y="1103470"/>
            <a:ext cx="992542" cy="78581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Forme 118"/>
          <p:cNvCxnSpPr>
            <a:endCxn id="19" idx="1"/>
          </p:cNvCxnSpPr>
          <p:nvPr/>
        </p:nvCxnSpPr>
        <p:spPr>
          <a:xfrm rot="16200000" flipH="1">
            <a:off x="1492052" y="1246346"/>
            <a:ext cx="1349732" cy="8572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Forme 120"/>
          <p:cNvCxnSpPr>
            <a:endCxn id="22" idx="1"/>
          </p:cNvCxnSpPr>
          <p:nvPr/>
        </p:nvCxnSpPr>
        <p:spPr>
          <a:xfrm rot="16200000" flipH="1">
            <a:off x="1242019" y="1353503"/>
            <a:ext cx="1706922" cy="100013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Forme 122"/>
          <p:cNvCxnSpPr>
            <a:endCxn id="25" idx="1"/>
          </p:cNvCxnSpPr>
          <p:nvPr/>
        </p:nvCxnSpPr>
        <p:spPr>
          <a:xfrm rot="16200000" flipH="1">
            <a:off x="991986" y="1460660"/>
            <a:ext cx="2064112" cy="114300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Forme 124"/>
          <p:cNvCxnSpPr>
            <a:endCxn id="28" idx="1"/>
          </p:cNvCxnSpPr>
          <p:nvPr/>
        </p:nvCxnSpPr>
        <p:spPr>
          <a:xfrm rot="16200000" flipH="1">
            <a:off x="688374" y="1657114"/>
            <a:ext cx="2564178" cy="125016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Forme 129"/>
          <p:cNvCxnSpPr>
            <a:stCxn id="5" idx="2"/>
            <a:endCxn id="49" idx="1"/>
          </p:cNvCxnSpPr>
          <p:nvPr/>
        </p:nvCxnSpPr>
        <p:spPr>
          <a:xfrm rot="16200000" flipH="1">
            <a:off x="460412" y="1742200"/>
            <a:ext cx="2877226" cy="139304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Forme 131"/>
          <p:cNvCxnSpPr>
            <a:endCxn id="52" idx="1"/>
          </p:cNvCxnSpPr>
          <p:nvPr/>
        </p:nvCxnSpPr>
        <p:spPr>
          <a:xfrm rot="16200000" flipH="1">
            <a:off x="214591" y="1809427"/>
            <a:ext cx="3190274" cy="157163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Forme 133"/>
          <p:cNvCxnSpPr>
            <a:endCxn id="55" idx="1"/>
          </p:cNvCxnSpPr>
          <p:nvPr/>
        </p:nvCxnSpPr>
        <p:spPr>
          <a:xfrm rot="16200000" flipH="1">
            <a:off x="-13371" y="1894513"/>
            <a:ext cx="3503322" cy="171451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Forme 135"/>
          <p:cNvCxnSpPr>
            <a:endCxn id="58" idx="1"/>
          </p:cNvCxnSpPr>
          <p:nvPr/>
        </p:nvCxnSpPr>
        <p:spPr>
          <a:xfrm rot="16200000" flipH="1">
            <a:off x="-241333" y="1979599"/>
            <a:ext cx="3816370" cy="185738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Forme 137"/>
          <p:cNvCxnSpPr>
            <a:endCxn id="61" idx="1"/>
          </p:cNvCxnSpPr>
          <p:nvPr/>
        </p:nvCxnSpPr>
        <p:spPr>
          <a:xfrm rot="16200000" flipH="1">
            <a:off x="-469295" y="2064685"/>
            <a:ext cx="4129418" cy="200026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Forme 139"/>
          <p:cNvCxnSpPr>
            <a:endCxn id="64" idx="1"/>
          </p:cNvCxnSpPr>
          <p:nvPr/>
        </p:nvCxnSpPr>
        <p:spPr>
          <a:xfrm rot="16200000" flipH="1">
            <a:off x="-697257" y="2149771"/>
            <a:ext cx="4442466" cy="214314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ZoneTexte 140"/>
          <p:cNvSpPr txBox="1"/>
          <p:nvPr/>
        </p:nvSpPr>
        <p:spPr>
          <a:xfrm>
            <a:off x="2095480" y="1285860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14</a:t>
            </a:r>
            <a:endParaRPr lang="fr-FR" sz="800" dirty="0"/>
          </a:p>
        </p:txBody>
      </p:sp>
      <p:sp>
        <p:nvSpPr>
          <p:cNvPr id="142" name="ZoneTexte 141"/>
          <p:cNvSpPr txBox="1"/>
          <p:nvPr/>
        </p:nvSpPr>
        <p:spPr>
          <a:xfrm>
            <a:off x="2095480" y="1643050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12</a:t>
            </a:r>
            <a:endParaRPr lang="fr-FR" sz="800" dirty="0"/>
          </a:p>
        </p:txBody>
      </p:sp>
      <p:sp>
        <p:nvSpPr>
          <p:cNvPr id="143" name="ZoneTexte 142"/>
          <p:cNvSpPr txBox="1"/>
          <p:nvPr/>
        </p:nvSpPr>
        <p:spPr>
          <a:xfrm>
            <a:off x="2095480" y="2000240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11</a:t>
            </a:r>
            <a:endParaRPr lang="fr-FR" sz="800" dirty="0"/>
          </a:p>
        </p:txBody>
      </p:sp>
      <p:sp>
        <p:nvSpPr>
          <p:cNvPr id="144" name="ZoneTexte 143"/>
          <p:cNvSpPr txBox="1"/>
          <p:nvPr/>
        </p:nvSpPr>
        <p:spPr>
          <a:xfrm>
            <a:off x="2095480" y="2357430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10</a:t>
            </a:r>
            <a:endParaRPr lang="fr-FR" sz="800" dirty="0"/>
          </a:p>
        </p:txBody>
      </p:sp>
      <p:sp>
        <p:nvSpPr>
          <p:cNvPr id="145" name="ZoneTexte 144"/>
          <p:cNvSpPr txBox="1"/>
          <p:nvPr/>
        </p:nvSpPr>
        <p:spPr>
          <a:xfrm>
            <a:off x="2095480" y="2714620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9</a:t>
            </a:r>
            <a:endParaRPr lang="fr-FR" sz="800" dirty="0"/>
          </a:p>
        </p:txBody>
      </p:sp>
      <p:sp>
        <p:nvSpPr>
          <p:cNvPr id="146" name="ZoneTexte 145"/>
          <p:cNvSpPr txBox="1"/>
          <p:nvPr/>
        </p:nvSpPr>
        <p:spPr>
          <a:xfrm>
            <a:off x="2095480" y="3071810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8</a:t>
            </a:r>
            <a:endParaRPr lang="fr-FR" sz="800" dirty="0"/>
          </a:p>
        </p:txBody>
      </p:sp>
      <p:sp>
        <p:nvSpPr>
          <p:cNvPr id="147" name="ZoneTexte 146"/>
          <p:cNvSpPr txBox="1"/>
          <p:nvPr/>
        </p:nvSpPr>
        <p:spPr>
          <a:xfrm>
            <a:off x="2095480" y="3570746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7</a:t>
            </a:r>
            <a:endParaRPr lang="fr-FR" sz="800" dirty="0"/>
          </a:p>
        </p:txBody>
      </p:sp>
      <p:sp>
        <p:nvSpPr>
          <p:cNvPr id="148" name="ZoneTexte 147"/>
          <p:cNvSpPr txBox="1"/>
          <p:nvPr/>
        </p:nvSpPr>
        <p:spPr>
          <a:xfrm>
            <a:off x="2095480" y="3876678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6</a:t>
            </a:r>
            <a:endParaRPr lang="fr-FR" sz="800" dirty="0"/>
          </a:p>
        </p:txBody>
      </p:sp>
      <p:sp>
        <p:nvSpPr>
          <p:cNvPr id="149" name="ZoneTexte 148"/>
          <p:cNvSpPr txBox="1"/>
          <p:nvPr/>
        </p:nvSpPr>
        <p:spPr>
          <a:xfrm>
            <a:off x="2095480" y="4182610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5</a:t>
            </a:r>
            <a:endParaRPr lang="fr-FR" sz="800" dirty="0"/>
          </a:p>
        </p:txBody>
      </p:sp>
      <p:sp>
        <p:nvSpPr>
          <p:cNvPr id="150" name="ZoneTexte 149"/>
          <p:cNvSpPr txBox="1"/>
          <p:nvPr/>
        </p:nvSpPr>
        <p:spPr>
          <a:xfrm>
            <a:off x="2095480" y="4488542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4</a:t>
            </a:r>
            <a:endParaRPr lang="fr-FR" sz="800" dirty="0"/>
          </a:p>
        </p:txBody>
      </p:sp>
      <p:sp>
        <p:nvSpPr>
          <p:cNvPr id="151" name="ZoneTexte 150"/>
          <p:cNvSpPr txBox="1"/>
          <p:nvPr/>
        </p:nvSpPr>
        <p:spPr>
          <a:xfrm>
            <a:off x="2095480" y="4794474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3</a:t>
            </a:r>
            <a:endParaRPr lang="fr-FR" sz="800" dirty="0"/>
          </a:p>
        </p:txBody>
      </p:sp>
      <p:sp>
        <p:nvSpPr>
          <p:cNvPr id="152" name="ZoneTexte 151"/>
          <p:cNvSpPr txBox="1"/>
          <p:nvPr/>
        </p:nvSpPr>
        <p:spPr>
          <a:xfrm>
            <a:off x="2095480" y="5138506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2</a:t>
            </a:r>
            <a:endParaRPr lang="fr-FR" sz="800" dirty="0"/>
          </a:p>
        </p:txBody>
      </p:sp>
      <p:sp>
        <p:nvSpPr>
          <p:cNvPr id="153" name="ZoneTexte 152"/>
          <p:cNvSpPr txBox="1"/>
          <p:nvPr/>
        </p:nvSpPr>
        <p:spPr>
          <a:xfrm>
            <a:off x="2095480" y="5463488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SOP 1</a:t>
            </a:r>
            <a:endParaRPr lang="fr-FR" sz="800" dirty="0"/>
          </a:p>
        </p:txBody>
      </p:sp>
      <p:cxnSp>
        <p:nvCxnSpPr>
          <p:cNvPr id="157" name="Connecteur en angle 156"/>
          <p:cNvCxnSpPr/>
          <p:nvPr/>
        </p:nvCxnSpPr>
        <p:spPr>
          <a:xfrm rot="10800000" flipV="1">
            <a:off x="3738554" y="1214422"/>
            <a:ext cx="428628" cy="223838"/>
          </a:xfrm>
          <a:prstGeom prst="bentConnector3">
            <a:avLst>
              <a:gd name="adj1" fmla="val -8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en angle 158"/>
          <p:cNvCxnSpPr>
            <a:endCxn id="13" idx="3"/>
          </p:cNvCxnSpPr>
          <p:nvPr/>
        </p:nvCxnSpPr>
        <p:spPr>
          <a:xfrm rot="5400000">
            <a:off x="3699516" y="1253460"/>
            <a:ext cx="578142" cy="50006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Forme 162"/>
          <p:cNvCxnSpPr/>
          <p:nvPr/>
        </p:nvCxnSpPr>
        <p:spPr>
          <a:xfrm rot="5400000">
            <a:off x="3563754" y="1389222"/>
            <a:ext cx="921104" cy="571504"/>
          </a:xfrm>
          <a:prstGeom prst="bentConnector3">
            <a:avLst>
              <a:gd name="adj1" fmla="val 9963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Forme 164"/>
          <p:cNvCxnSpPr>
            <a:endCxn id="20" idx="3"/>
          </p:cNvCxnSpPr>
          <p:nvPr/>
        </p:nvCxnSpPr>
        <p:spPr>
          <a:xfrm rot="5400000">
            <a:off x="3426564" y="1526412"/>
            <a:ext cx="1266923" cy="64294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Forme 166"/>
          <p:cNvCxnSpPr>
            <a:endCxn id="23" idx="3"/>
          </p:cNvCxnSpPr>
          <p:nvPr/>
        </p:nvCxnSpPr>
        <p:spPr>
          <a:xfrm rot="5400000">
            <a:off x="3283688" y="1669288"/>
            <a:ext cx="1624113" cy="71438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Forme 168"/>
          <p:cNvCxnSpPr>
            <a:endCxn id="26" idx="3"/>
          </p:cNvCxnSpPr>
          <p:nvPr/>
        </p:nvCxnSpPr>
        <p:spPr>
          <a:xfrm rot="5400000">
            <a:off x="3140812" y="1812164"/>
            <a:ext cx="1981303" cy="78581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Forme 170"/>
          <p:cNvCxnSpPr>
            <a:endCxn id="29" idx="3"/>
          </p:cNvCxnSpPr>
          <p:nvPr/>
        </p:nvCxnSpPr>
        <p:spPr>
          <a:xfrm rot="5400000">
            <a:off x="2926498" y="2026478"/>
            <a:ext cx="2481369" cy="8572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Forme 172"/>
          <p:cNvCxnSpPr>
            <a:endCxn id="50" idx="3"/>
          </p:cNvCxnSpPr>
          <p:nvPr/>
        </p:nvCxnSpPr>
        <p:spPr>
          <a:xfrm rot="5400000">
            <a:off x="2805693" y="2147283"/>
            <a:ext cx="2794417" cy="92869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Forme 174"/>
          <p:cNvCxnSpPr>
            <a:stCxn id="8" idx="2"/>
            <a:endCxn id="53" idx="3"/>
          </p:cNvCxnSpPr>
          <p:nvPr/>
        </p:nvCxnSpPr>
        <p:spPr>
          <a:xfrm rot="5400000">
            <a:off x="2720607" y="2232369"/>
            <a:ext cx="3107465" cy="107157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Forme 176"/>
          <p:cNvCxnSpPr>
            <a:endCxn id="56" idx="3"/>
          </p:cNvCxnSpPr>
          <p:nvPr/>
        </p:nvCxnSpPr>
        <p:spPr>
          <a:xfrm rot="5400000">
            <a:off x="2635521" y="2317455"/>
            <a:ext cx="3420513" cy="121444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Forme 178"/>
          <p:cNvCxnSpPr>
            <a:endCxn id="59" idx="3"/>
          </p:cNvCxnSpPr>
          <p:nvPr/>
        </p:nvCxnSpPr>
        <p:spPr>
          <a:xfrm rot="5400000">
            <a:off x="2514716" y="2438260"/>
            <a:ext cx="3733561" cy="128588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Forme 180"/>
          <p:cNvCxnSpPr>
            <a:endCxn id="62" idx="3"/>
          </p:cNvCxnSpPr>
          <p:nvPr/>
        </p:nvCxnSpPr>
        <p:spPr>
          <a:xfrm rot="5400000">
            <a:off x="2429630" y="2523346"/>
            <a:ext cx="4046609" cy="142876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Forme 182"/>
          <p:cNvCxnSpPr>
            <a:endCxn id="65" idx="3"/>
          </p:cNvCxnSpPr>
          <p:nvPr/>
        </p:nvCxnSpPr>
        <p:spPr>
          <a:xfrm rot="5400000">
            <a:off x="2308825" y="2644151"/>
            <a:ext cx="4359657" cy="150019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2595546" y="5715017"/>
            <a:ext cx="1143008" cy="21431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TCC3-07-002 ECL-PC</a:t>
            </a:r>
            <a:endParaRPr lang="fr-FR" sz="800" dirty="0">
              <a:solidFill>
                <a:schemeClr val="tx1"/>
              </a:solidFill>
            </a:endParaRPr>
          </a:p>
        </p:txBody>
      </p:sp>
      <p:cxnSp>
        <p:nvCxnSpPr>
          <p:cNvPr id="99" name="Forme 98"/>
          <p:cNvCxnSpPr>
            <a:endCxn id="97" idx="1"/>
          </p:cNvCxnSpPr>
          <p:nvPr/>
        </p:nvCxnSpPr>
        <p:spPr>
          <a:xfrm rot="16200000" flipH="1">
            <a:off x="-958495" y="2268133"/>
            <a:ext cx="4822066" cy="228601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97"/>
          <p:cNvSpPr txBox="1"/>
          <p:nvPr/>
        </p:nvSpPr>
        <p:spPr>
          <a:xfrm>
            <a:off x="8310586" y="6572272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1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125</TotalTime>
  <Words>113</Words>
  <Application>Microsoft Office PowerPoint</Application>
  <PresentationFormat>Format A4 (210 x 297 mm)</PresentationFormat>
  <Paragraphs>59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23</cp:revision>
  <dcterms:created xsi:type="dcterms:W3CDTF">2011-09-14T07:34:09Z</dcterms:created>
  <dcterms:modified xsi:type="dcterms:W3CDTF">2011-12-19T15:40:34Z</dcterms:modified>
</cp:coreProperties>
</file>